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2" r:id="rId6"/>
    <p:sldId id="263" r:id="rId7"/>
    <p:sldId id="264" r:id="rId8"/>
    <p:sldId id="265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30"/>
    <p:restoredTop sz="93410"/>
  </p:normalViewPr>
  <p:slideViewPr>
    <p:cSldViewPr snapToGrid="0" snapToObjects="1">
      <p:cViewPr varScale="1">
        <p:scale>
          <a:sx n="124" d="100"/>
          <a:sy n="124" d="100"/>
        </p:scale>
        <p:origin x="184" y="26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31C19-7C8D-7240-A81B-A0B29E5BF3B3}" type="datetimeFigureOut">
              <a:rPr lang="en-US" smtClean="0"/>
              <a:t>2/22/22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2713C-3226-DA47-8E71-69874C305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589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31C19-7C8D-7240-A81B-A0B29E5BF3B3}" type="datetimeFigureOut">
              <a:rPr lang="en-US" smtClean="0"/>
              <a:t>2/22/22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2713C-3226-DA47-8E71-69874C305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166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31C19-7C8D-7240-A81B-A0B29E5BF3B3}" type="datetimeFigureOut">
              <a:rPr lang="en-US" smtClean="0"/>
              <a:t>2/22/22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2713C-3226-DA47-8E71-69874C305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349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31C19-7C8D-7240-A81B-A0B29E5BF3B3}" type="datetimeFigureOut">
              <a:rPr lang="en-US" smtClean="0"/>
              <a:t>2/22/22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2713C-3226-DA47-8E71-69874C305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167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31C19-7C8D-7240-A81B-A0B29E5BF3B3}" type="datetimeFigureOut">
              <a:rPr lang="en-US" smtClean="0"/>
              <a:t>2/22/22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2713C-3226-DA47-8E71-69874C305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28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31C19-7C8D-7240-A81B-A0B29E5BF3B3}" type="datetimeFigureOut">
              <a:rPr lang="en-US" smtClean="0"/>
              <a:t>2/22/22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2713C-3226-DA47-8E71-69874C305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767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31C19-7C8D-7240-A81B-A0B29E5BF3B3}" type="datetimeFigureOut">
              <a:rPr lang="en-US" smtClean="0"/>
              <a:t>2/22/22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2713C-3226-DA47-8E71-69874C305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202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31C19-7C8D-7240-A81B-A0B29E5BF3B3}" type="datetimeFigureOut">
              <a:rPr lang="en-US" smtClean="0"/>
              <a:t>2/22/22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2713C-3226-DA47-8E71-69874C305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985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31C19-7C8D-7240-A81B-A0B29E5BF3B3}" type="datetimeFigureOut">
              <a:rPr lang="en-US" smtClean="0"/>
              <a:t>2/22/22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2713C-3226-DA47-8E71-69874C305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579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31C19-7C8D-7240-A81B-A0B29E5BF3B3}" type="datetimeFigureOut">
              <a:rPr lang="en-US" smtClean="0"/>
              <a:t>2/22/22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2713C-3226-DA47-8E71-69874C305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017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31C19-7C8D-7240-A81B-A0B29E5BF3B3}" type="datetimeFigureOut">
              <a:rPr lang="en-US" smtClean="0"/>
              <a:t>2/22/22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2713C-3226-DA47-8E71-69874C305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310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31C19-7C8D-7240-A81B-A0B29E5BF3B3}" type="datetimeFigureOut">
              <a:rPr lang="en-US" smtClean="0"/>
              <a:t>2/22/22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2713C-3226-DA47-8E71-69874C305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335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8497" y="472962"/>
            <a:ext cx="8167005" cy="1102519"/>
          </a:xfrm>
        </p:spPr>
        <p:txBody>
          <a:bodyPr>
            <a:noAutofit/>
          </a:bodyPr>
          <a:lstStyle/>
          <a:p>
            <a:r>
              <a:rPr lang="en-US" sz="3600" b="1" dirty="0" err="1">
                <a:latin typeface="Minion Pro" panose="02040503050306020203" pitchFamily="18" charset="0"/>
              </a:rPr>
              <a:t>Entrectinib</a:t>
            </a:r>
            <a:r>
              <a:rPr lang="en-US" sz="3600" b="1" dirty="0">
                <a:latin typeface="Minion Pro" panose="02040503050306020203" pitchFamily="18" charset="0"/>
              </a:rPr>
              <a:t>: A Review in NTRK+ Solid </a:t>
            </a:r>
            <a:r>
              <a:rPr lang="en-US" sz="3600" b="1" dirty="0" err="1">
                <a:latin typeface="Minion Pro" panose="02040503050306020203" pitchFamily="18" charset="0"/>
              </a:rPr>
              <a:t>Tumours</a:t>
            </a:r>
            <a:r>
              <a:rPr lang="en-US" sz="3600" b="1" dirty="0">
                <a:latin typeface="Minion Pro" panose="02040503050306020203" pitchFamily="18" charset="0"/>
              </a:rPr>
              <a:t> and ROS1+ NSCLC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61823"/>
            <a:ext cx="6400800" cy="591004"/>
          </a:xfrm>
        </p:spPr>
        <p:txBody>
          <a:bodyPr>
            <a:normAutofit/>
          </a:bodyPr>
          <a:lstStyle/>
          <a:p>
            <a:r>
              <a:rPr lang="en-US" sz="2400" i="1" dirty="0">
                <a:latin typeface="Minion Pro" panose="02040503050306020203" pitchFamily="18" charset="0"/>
                <a:cs typeface="Helvetica Neue"/>
              </a:rPr>
              <a:t>Slide deck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371600" y="1798866"/>
            <a:ext cx="6400800" cy="5910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Minion Pro" panose="02040503050306020203" pitchFamily="18" charset="0"/>
              </a:rPr>
              <a:t>James E. Frampton</a:t>
            </a:r>
            <a:endParaRPr lang="en-US" sz="2400" dirty="0">
              <a:solidFill>
                <a:srgbClr val="000000"/>
              </a:solidFill>
              <a:latin typeface="Minion Pro" panose="02040503050306020203" pitchFamily="18" charset="0"/>
              <a:cs typeface="Helvetica Neue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413654"/>
              </p:ext>
            </p:extLst>
          </p:nvPr>
        </p:nvGraphicFramePr>
        <p:xfrm>
          <a:off x="680911" y="4117346"/>
          <a:ext cx="2656223" cy="7342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Acrobat Document" r:id="rId3" imgW="8648535" imgH="2390469" progId="Acrobat.Document.DC">
                  <p:embed/>
                </p:oleObj>
              </mc:Choice>
              <mc:Fallback>
                <p:oleObj name="Acrobat Document" r:id="rId3" imgW="8648535" imgH="2390469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0911" y="4117346"/>
                        <a:ext cx="2656223" cy="7342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1926" y="4199352"/>
            <a:ext cx="2613576" cy="72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2664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50E16555-A7B0-6B4C-B005-AFF27A70BCE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3798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1A4D98A3-884F-3949-A3C4-A35D77AE67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6223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9B7453EA-9498-F047-AA1E-0B991A31F3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69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43F8E580-35DA-364C-B6FF-65E9A9F750F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6654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5839E38-9F14-9348-9346-004A95EC67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3054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B20E5CF0-C0BA-134B-A316-E2AA3011407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9798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 with low confidence">
            <a:extLst>
              <a:ext uri="{FF2B5EF4-FFF2-40B4-BE49-F238E27FC236}">
                <a16:creationId xmlns:a16="http://schemas.microsoft.com/office/drawing/2014/main" id="{13A0F3DF-81D4-5241-B616-52FECB3B934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93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6E218ED2-D2B3-9641-867C-4DB306C4E1C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540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&#10;&#10;Description automatically generated with low confidence">
            <a:extLst>
              <a:ext uri="{FF2B5EF4-FFF2-40B4-BE49-F238E27FC236}">
                <a16:creationId xmlns:a16="http://schemas.microsoft.com/office/drawing/2014/main" id="{F444E22C-13BE-6044-997F-8704680D779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54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BF5DBFFB-1BA2-DD40-8D83-98C53A378C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54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3120B295-34DF-0C44-A49D-C78BDBAC974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540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2E57B98F-2788-0D4C-BAAA-605E85179E2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54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489016FB-438D-9246-B28B-4B274960F3D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54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2CDAECA-5EA7-1E45-87C6-EC7828CEE2F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54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16D3DB4-06A5-8141-B9EC-02A54544348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0002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19</Words>
  <Application>Microsoft Macintosh PowerPoint</Application>
  <PresentationFormat>On-screen Show (16:9)</PresentationFormat>
  <Paragraphs>3</Paragraphs>
  <Slides>16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Minion Pro</vt:lpstr>
      <vt:lpstr>Office Theme</vt:lpstr>
      <vt:lpstr>Acrobat Document</vt:lpstr>
      <vt:lpstr>Entrectinib: A Review in NTRK+ Solid Tumours and ROS1+ NSCLC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Research Square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Academic Illustrator-SM</dc:creator>
  <cp:lastModifiedBy>Stacie Meaux</cp:lastModifiedBy>
  <cp:revision>15</cp:revision>
  <dcterms:created xsi:type="dcterms:W3CDTF">2016-10-26T13:44:47Z</dcterms:created>
  <dcterms:modified xsi:type="dcterms:W3CDTF">2022-02-22T16:52:55Z</dcterms:modified>
</cp:coreProperties>
</file>