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43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1C19-7C8D-7240-A81B-A0B29E5BF3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497" y="472962"/>
            <a:ext cx="8167005" cy="1102519"/>
          </a:xfrm>
        </p:spPr>
        <p:txBody>
          <a:bodyPr>
            <a:noAutofit/>
          </a:bodyPr>
          <a:lstStyle/>
          <a:p>
            <a:r>
              <a:rPr lang="en-US" sz="2400" b="1" dirty="0"/>
              <a:t>Pooled Results of Two Randomized Phase 3</a:t>
            </a:r>
            <a:br>
              <a:rPr lang="en-US" sz="2400" b="1" dirty="0"/>
            </a:br>
            <a:r>
              <a:rPr lang="en-US" sz="2400" b="1" dirty="0"/>
              <a:t>Trials Evaluating VP-102, a </a:t>
            </a:r>
            <a:r>
              <a:rPr lang="en-US" sz="2400" b="1" dirty="0" smtClean="0"/>
              <a:t>Drug Device Combination </a:t>
            </a:r>
            <a:r>
              <a:rPr lang="en-US" sz="2400" b="1" dirty="0"/>
              <a:t>Product </a:t>
            </a:r>
            <a:r>
              <a:rPr lang="en-US" sz="2400" b="1" dirty="0" smtClean="0"/>
              <a:t>Containing </a:t>
            </a:r>
            <a:r>
              <a:rPr lang="en-US" sz="2400" b="1" dirty="0" err="1" smtClean="0"/>
              <a:t>Cantharidin</a:t>
            </a:r>
            <a:r>
              <a:rPr lang="en-US" sz="2400" b="1" dirty="0" smtClean="0"/>
              <a:t> </a:t>
            </a:r>
            <a:r>
              <a:rPr lang="en-US" sz="2400" b="1" dirty="0"/>
              <a:t>0.7% (w/v) for the </a:t>
            </a:r>
            <a:r>
              <a:rPr lang="en-US" sz="2400" b="1" dirty="0" smtClean="0"/>
              <a:t>Treatment of </a:t>
            </a:r>
            <a:r>
              <a:rPr lang="en-US" sz="2400" b="1" dirty="0" err="1"/>
              <a:t>Molluscum</a:t>
            </a:r>
            <a:r>
              <a:rPr lang="en-US" sz="2400" b="1" dirty="0"/>
              <a:t> </a:t>
            </a:r>
            <a:r>
              <a:rPr lang="en-US" sz="2400" b="1" dirty="0" err="1"/>
              <a:t>Contagiosum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1823"/>
            <a:ext cx="6400800" cy="591004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Helvetica Neue"/>
                <a:cs typeface="Helvetica Neue"/>
              </a:rPr>
              <a:t>Slide deck</a:t>
            </a:r>
            <a:endParaRPr lang="en-US" sz="2400" i="1" dirty="0">
              <a:latin typeface="Helvetica Neue"/>
              <a:cs typeface="Helvetica Neue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1798866"/>
            <a:ext cx="6400800" cy="810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Lawrence F. </a:t>
            </a:r>
            <a:r>
              <a:rPr lang="en-US" sz="2400" dirty="0" err="1"/>
              <a:t>Eichenfield</a:t>
            </a:r>
            <a:r>
              <a:rPr lang="en-US" sz="2400" dirty="0"/>
              <a:t>, Elaine Siegfried, Pearl </a:t>
            </a:r>
            <a:r>
              <a:rPr lang="en-US" sz="2400" dirty="0" err="1"/>
              <a:t>Kwong</a:t>
            </a:r>
            <a:r>
              <a:rPr lang="en-US" sz="2400" dirty="0"/>
              <a:t>,  Mark McBride,</a:t>
            </a:r>
          </a:p>
          <a:p>
            <a:r>
              <a:rPr lang="en-US" sz="2400" dirty="0"/>
              <a:t>Jayson </a:t>
            </a:r>
            <a:r>
              <a:rPr lang="en-US" sz="2400" dirty="0" err="1"/>
              <a:t>Rieger</a:t>
            </a:r>
            <a:r>
              <a:rPr lang="en-US" sz="2400" dirty="0"/>
              <a:t>, David Glover, Cynthia </a:t>
            </a:r>
            <a:r>
              <a:rPr lang="en-US" sz="2400" dirty="0" err="1"/>
              <a:t>Willson</a:t>
            </a:r>
            <a:r>
              <a:rPr lang="en-US" sz="2400" dirty="0"/>
              <a:t>, Matthew Davidson,</a:t>
            </a:r>
          </a:p>
          <a:p>
            <a:r>
              <a:rPr lang="en-US" sz="2400" dirty="0"/>
              <a:t>Patrick Burnett, Melissa </a:t>
            </a:r>
            <a:r>
              <a:rPr lang="en-US" sz="2400" dirty="0" err="1"/>
              <a:t>Olivadoti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3654"/>
              </p:ext>
            </p:extLst>
          </p:nvPr>
        </p:nvGraphicFramePr>
        <p:xfrm>
          <a:off x="680911" y="4117346"/>
          <a:ext cx="2656223" cy="73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8648535" imgH="2390469" progId="Acrobat.Document.DC">
                  <p:embed/>
                </p:oleObj>
              </mc:Choice>
              <mc:Fallback>
                <p:oleObj name="Acrobat Document" r:id="rId3" imgW="8648535" imgH="239046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911" y="4117346"/>
                        <a:ext cx="2656223" cy="73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32" y="4218266"/>
            <a:ext cx="2623670" cy="7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0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</Words>
  <Application>Microsoft Office PowerPoint</Application>
  <PresentationFormat>On-screen Show (16:9)</PresentationFormat>
  <Paragraphs>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</vt:lpstr>
      <vt:lpstr>Office Theme</vt:lpstr>
      <vt:lpstr>Acrobat Document</vt:lpstr>
      <vt:lpstr>Pooled Results of Two Randomized Phase 3 Trials Evaluating VP-102, a Drug Device Combination Product Containing Cantharidin 0.7% (w/v) for the Treatment of Molluscum Contagiosum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Square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Academic Illustrator-SM</dc:creator>
  <cp:lastModifiedBy>Stacie Meaux</cp:lastModifiedBy>
  <cp:revision>13</cp:revision>
  <dcterms:created xsi:type="dcterms:W3CDTF">2016-10-26T13:44:47Z</dcterms:created>
  <dcterms:modified xsi:type="dcterms:W3CDTF">2021-02-03T12:06:24Z</dcterms:modified>
</cp:coreProperties>
</file>