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42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1C19-7C8D-7240-A81B-A0B29E5BF3B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497" y="472962"/>
            <a:ext cx="8167005" cy="1102519"/>
          </a:xfrm>
        </p:spPr>
        <p:txBody>
          <a:bodyPr>
            <a:noAutofit/>
          </a:bodyPr>
          <a:lstStyle/>
          <a:p>
            <a:r>
              <a:rPr lang="en-US" sz="3600" b="1" dirty="0" err="1"/>
              <a:t>Eculizumab</a:t>
            </a:r>
            <a:r>
              <a:rPr lang="en-US" sz="3600" b="1" dirty="0"/>
              <a:t>: A Review in </a:t>
            </a:r>
            <a:r>
              <a:rPr lang="en-US" sz="3600" b="1" dirty="0" err="1" smtClean="0"/>
              <a:t>Neuromyelitis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Optica</a:t>
            </a:r>
            <a:r>
              <a:rPr lang="en-US" sz="3600" b="1" dirty="0" smtClean="0"/>
              <a:t> </a:t>
            </a:r>
            <a:r>
              <a:rPr lang="en-US" sz="3600" b="1" dirty="0"/>
              <a:t>Spectrum Disorder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823"/>
            <a:ext cx="6400800" cy="5910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Helvetica Neue"/>
                <a:cs typeface="Helvetica Neue"/>
              </a:rPr>
              <a:t>Slide deck</a:t>
            </a:r>
            <a:endParaRPr lang="en-US" sz="2400" i="1" dirty="0">
              <a:latin typeface="Helvetica Neue"/>
              <a:cs typeface="Helvetica Neue"/>
            </a:endParaRPr>
          </a:p>
        </p:txBody>
      </p:sp>
      <p:pic>
        <p:nvPicPr>
          <p:cNvPr id="4" name="Picture 3" descr="rs_logo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4117346"/>
            <a:ext cx="2484663" cy="79842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798866"/>
            <a:ext cx="6400800" cy="59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E. Frampton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0" y="4117345"/>
            <a:ext cx="2579322" cy="7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2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On-screen Show (16:9)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</vt:lpstr>
      <vt:lpstr>Office Theme</vt:lpstr>
      <vt:lpstr>Eculizumab: A Review in Neuromyelitis Optica Spectrum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Illustrator-SM</dc:creator>
  <cp:lastModifiedBy>Stacie Meaux</cp:lastModifiedBy>
  <cp:revision>10</cp:revision>
  <dcterms:created xsi:type="dcterms:W3CDTF">2016-10-26T13:44:47Z</dcterms:created>
  <dcterms:modified xsi:type="dcterms:W3CDTF">2020-08-26T14:04:26Z</dcterms:modified>
</cp:coreProperties>
</file>