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90" y="4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8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4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6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6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0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8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7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1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1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1C19-7C8D-7240-A81B-A0B29E5BF3B3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379" y="472962"/>
            <a:ext cx="8276123" cy="1102519"/>
          </a:xfrm>
        </p:spPr>
        <p:txBody>
          <a:bodyPr>
            <a:noAutofit/>
          </a:bodyPr>
          <a:lstStyle/>
          <a:p>
            <a:r>
              <a:rPr lang="en-US" sz="3600" b="1" dirty="0"/>
              <a:t>Micronized purified flavonoid fraction in hemorrhoid disease: a systematic review and meta-analysis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1823"/>
            <a:ext cx="6400800" cy="591004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latin typeface="Helvetica Neue"/>
                <a:cs typeface="Helvetica Neue"/>
              </a:rPr>
              <a:t>Slide deck</a:t>
            </a:r>
            <a:endParaRPr lang="en-US" sz="2400" i="1" dirty="0">
              <a:latin typeface="Helvetica Neue"/>
              <a:cs typeface="Helvetica Neue"/>
            </a:endParaRPr>
          </a:p>
        </p:txBody>
      </p:sp>
      <p:pic>
        <p:nvPicPr>
          <p:cNvPr id="4" name="Picture 3" descr="rs_logo_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2" y="4117346"/>
            <a:ext cx="2484663" cy="79842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71600" y="1973150"/>
            <a:ext cx="6400800" cy="591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Parvez</a:t>
            </a:r>
            <a:r>
              <a:rPr lang="en-US" sz="2400" dirty="0"/>
              <a:t> Sheikh; </a:t>
            </a:r>
            <a:r>
              <a:rPr lang="en-US" sz="2400" dirty="0" err="1"/>
              <a:t>Varut</a:t>
            </a:r>
            <a:r>
              <a:rPr lang="en-US" sz="2400" dirty="0"/>
              <a:t> </a:t>
            </a:r>
            <a:r>
              <a:rPr lang="en-US" sz="2400" dirty="0" err="1"/>
              <a:t>Lohsiriwat</a:t>
            </a:r>
            <a:r>
              <a:rPr lang="en-US" sz="2400" dirty="0"/>
              <a:t>; </a:t>
            </a:r>
            <a:r>
              <a:rPr lang="en-US" sz="2400" dirty="0" err="1"/>
              <a:t>Yury</a:t>
            </a:r>
            <a:r>
              <a:rPr lang="en-US" sz="2400" dirty="0"/>
              <a:t> </a:t>
            </a:r>
            <a:r>
              <a:rPr lang="en-US" sz="2400" dirty="0" err="1"/>
              <a:t>Shelygin</a:t>
            </a:r>
            <a:endParaRPr lang="en-US" sz="24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13654"/>
              </p:ext>
            </p:extLst>
          </p:nvPr>
        </p:nvGraphicFramePr>
        <p:xfrm>
          <a:off x="680911" y="4117346"/>
          <a:ext cx="2656223" cy="734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8648535" imgH="2390469" progId="Acrobat.Document.DC">
                  <p:embed/>
                </p:oleObj>
              </mc:Choice>
              <mc:Fallback>
                <p:oleObj name="Acrobat Document" r:id="rId4" imgW="8648535" imgH="239046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911" y="4117346"/>
                        <a:ext cx="2656223" cy="734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2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2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36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9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23</Words>
  <Application>Microsoft Office PowerPoint</Application>
  <PresentationFormat>On-screen Show (16:9)</PresentationFormat>
  <Paragraphs>3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 Neue</vt:lpstr>
      <vt:lpstr>Office Theme</vt:lpstr>
      <vt:lpstr>Acrobat Document</vt:lpstr>
      <vt:lpstr>Micronized purified flavonoid fraction in hemorrhoid disease: a systematic review and meta-analysis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Research Square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Academic Illustrator-SM</dc:creator>
  <cp:lastModifiedBy>Stacie Meaux</cp:lastModifiedBy>
  <cp:revision>11</cp:revision>
  <dcterms:created xsi:type="dcterms:W3CDTF">2016-10-26T13:44:47Z</dcterms:created>
  <dcterms:modified xsi:type="dcterms:W3CDTF">2020-07-23T15:27:25Z</dcterms:modified>
</cp:coreProperties>
</file>