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57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02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8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7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1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1C19-7C8D-7240-A81B-A0B29E5BF3B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713C-3226-DA47-8E71-69874C305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2962"/>
            <a:ext cx="7772400" cy="1102519"/>
          </a:xfrm>
        </p:spPr>
        <p:txBody>
          <a:bodyPr>
            <a:noAutofit/>
          </a:bodyPr>
          <a:lstStyle/>
          <a:p>
            <a:r>
              <a:rPr lang="en-US" sz="3200" b="1" dirty="0"/>
              <a:t>Drug–Drug Interaction Potential of</a:t>
            </a:r>
            <a:br>
              <a:rPr lang="en-US" sz="3200" b="1" dirty="0"/>
            </a:br>
            <a:r>
              <a:rPr lang="en-US" sz="3200" b="1" dirty="0" err="1"/>
              <a:t>Darolutamide</a:t>
            </a:r>
            <a:r>
              <a:rPr lang="en-US" sz="3200" b="1" dirty="0"/>
              <a:t>: In Vitro and Clinical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823"/>
            <a:ext cx="6400800" cy="591004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latin typeface="Helvetica Neue"/>
                <a:cs typeface="Helvetica Neue"/>
              </a:rPr>
              <a:t>Slide deck</a:t>
            </a:r>
            <a:endParaRPr lang="en-US" sz="2400" i="1" dirty="0">
              <a:latin typeface="Helvetica Neue"/>
              <a:cs typeface="Helvetica Neue"/>
            </a:endParaRPr>
          </a:p>
        </p:txBody>
      </p:sp>
      <p:pic>
        <p:nvPicPr>
          <p:cNvPr id="4" name="Picture 3" descr="rs_logo_rg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4117346"/>
            <a:ext cx="2484663" cy="79842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71600" y="1798865"/>
            <a:ext cx="6400800" cy="96839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Christian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Zurth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Mikko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 Koskinen, Robert Fricke, Olaf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Prien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Timo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Korjamo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 Kristina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Graudenz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Karsten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Denner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Michaela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Bairlein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 Clemens-Jeremias von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Bühler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, Gary Wilkinson,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Hille</a:t>
            </a:r>
            <a:r>
              <a:rPr lang="en-US" sz="2400" dirty="0">
                <a:solidFill>
                  <a:srgbClr val="000000"/>
                </a:solidFill>
                <a:latin typeface="Helvetica Neue"/>
                <a:cs typeface="Helvetica Neue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cs typeface="Helvetica Neue"/>
              </a:rPr>
              <a:t>Gieschen</a:t>
            </a:r>
            <a:endParaRPr lang="en-US" sz="2400" dirty="0">
              <a:solidFill>
                <a:srgbClr val="000000"/>
              </a:solidFill>
              <a:latin typeface="Helvetica Neue"/>
              <a:cs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7" y="4117346"/>
            <a:ext cx="2136597" cy="5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3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39</Words>
  <Application>Microsoft Office PowerPoint</Application>
  <PresentationFormat>On-screen Show (16:9)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Office Theme</vt:lpstr>
      <vt:lpstr>Drug–Drug Interaction Potential of Darolutamide: In Vitro and Clinical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Research Square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Academic Illustrator-SM</dc:creator>
  <cp:lastModifiedBy>Stacie Meaux</cp:lastModifiedBy>
  <cp:revision>8</cp:revision>
  <dcterms:created xsi:type="dcterms:W3CDTF">2016-10-26T13:44:47Z</dcterms:created>
  <dcterms:modified xsi:type="dcterms:W3CDTF">2020-03-23T16:58:58Z</dcterms:modified>
</cp:coreProperties>
</file>