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59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1C19-7C8D-7240-A81B-A0B29E5BF3B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296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Trifluridine</a:t>
            </a:r>
            <a:r>
              <a:rPr lang="en-US" b="1" dirty="0"/>
              <a:t>/</a:t>
            </a:r>
            <a:r>
              <a:rPr lang="en-US" b="1" dirty="0" err="1"/>
              <a:t>Tipiracil</a:t>
            </a:r>
            <a:r>
              <a:rPr lang="en-US" b="1" dirty="0"/>
              <a:t>: A Review in Metastatic Gastric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823"/>
            <a:ext cx="6400800" cy="59100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Helvetica Neue"/>
                <a:cs typeface="Helvetica Neue"/>
              </a:rPr>
              <a:t>Slide deck</a:t>
            </a:r>
            <a:endParaRPr lang="en-US" sz="2400" i="1" dirty="0">
              <a:latin typeface="Helvetica Neue"/>
              <a:cs typeface="Helvetica Neue"/>
            </a:endParaRPr>
          </a:p>
        </p:txBody>
      </p:sp>
      <p:pic>
        <p:nvPicPr>
          <p:cNvPr id="4" name="Picture 3" descr="rs_logo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4117346"/>
            <a:ext cx="2484663" cy="79842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1798866"/>
            <a:ext cx="6400800" cy="59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Connie Kang; Sohita Dhillon; Emma D. Deeks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0" y="4117346"/>
            <a:ext cx="2678468" cy="7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</Words>
  <Application>Microsoft Office PowerPoint</Application>
  <PresentationFormat>On-screen Show (16:9)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Office Theme</vt:lpstr>
      <vt:lpstr>Trifluridine/Tipiracil: A Review in Metastatic Gastric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Square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Illustrator-SM</dc:creator>
  <cp:lastModifiedBy>Stacie Meaux</cp:lastModifiedBy>
  <cp:revision>9</cp:revision>
  <dcterms:created xsi:type="dcterms:W3CDTF">2016-10-26T13:44:47Z</dcterms:created>
  <dcterms:modified xsi:type="dcterms:W3CDTF">2020-01-14T19:11:41Z</dcterms:modified>
</cp:coreProperties>
</file>