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</p:sldIdLst>
  <p:sldSz cx="9144000" cy="5143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685800" y="1597819"/>
            <a:ext cx="7772400" cy="110252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722312" y="3305176"/>
            <a:ext cx="7772401" cy="1021557"/>
          </a:xfrm>
          <a:prstGeom prst="rect">
            <a:avLst/>
          </a:prstGeom>
        </p:spPr>
        <p:txBody>
          <a:bodyPr anchor="t"/>
          <a:lstStyle>
            <a:lvl1pPr algn="l">
              <a:defRPr b="1" cap="all" sz="4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722312" y="2180034"/>
            <a:ext cx="7772401" cy="112514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457200" y="1151334"/>
            <a:ext cx="4040188" cy="47982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  <a:lvl2pPr marL="0" indent="457200">
              <a:spcBef>
                <a:spcPts val="500"/>
              </a:spcBef>
              <a:buSzTx/>
              <a:buFontTx/>
              <a:buNone/>
              <a:defRPr b="1" sz="2400"/>
            </a:lvl2pPr>
            <a:lvl3pPr marL="0" indent="914400">
              <a:spcBef>
                <a:spcPts val="500"/>
              </a:spcBef>
              <a:buSzTx/>
              <a:buFontTx/>
              <a:buNone/>
              <a:defRPr b="1" sz="2400"/>
            </a:lvl3pPr>
            <a:lvl4pPr marL="0" indent="1371600">
              <a:spcBef>
                <a:spcPts val="500"/>
              </a:spcBef>
              <a:buSzTx/>
              <a:buFontTx/>
              <a:buNone/>
              <a:defRPr b="1" sz="2400"/>
            </a:lvl4pPr>
            <a:lvl5pPr marL="0" indent="1828800">
              <a:spcBef>
                <a:spcPts val="500"/>
              </a:spcBef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4645026" y="1151334"/>
            <a:ext cx="4041776" cy="47982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b="1" sz="24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457201" y="204786"/>
            <a:ext cx="3008314" cy="871539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idx="1"/>
          </p:nvPr>
        </p:nvSpPr>
        <p:spPr>
          <a:xfrm>
            <a:off x="3575050" y="204788"/>
            <a:ext cx="5111750" cy="4389836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half" idx="21"/>
          </p:nvPr>
        </p:nvSpPr>
        <p:spPr>
          <a:xfrm>
            <a:off x="457200" y="1076326"/>
            <a:ext cx="3008315" cy="3518297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1792288" y="459581"/>
            <a:ext cx="5486401" cy="30861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457200" y="1200150"/>
            <a:ext cx="8229600" cy="3394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8428176" y="4769564"/>
            <a:ext cx="25862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945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517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089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661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233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tif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tif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tif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tif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tif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tif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tif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tif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tif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tif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1"/>
          <p:cNvSpPr txBox="1"/>
          <p:nvPr>
            <p:ph type="ctrTitle"/>
          </p:nvPr>
        </p:nvSpPr>
        <p:spPr>
          <a:xfrm>
            <a:off x="488496" y="472962"/>
            <a:ext cx="8167007" cy="1102520"/>
          </a:xfrm>
          <a:prstGeom prst="rect">
            <a:avLst/>
          </a:prstGeom>
        </p:spPr>
        <p:txBody>
          <a:bodyPr/>
          <a:lstStyle>
            <a:lvl1pPr defTabSz="278892">
              <a:defRPr b="1" sz="2684">
                <a:latin typeface="Maison Neue Bold"/>
                <a:ea typeface="Maison Neue Bold"/>
                <a:cs typeface="Maison Neue Bold"/>
                <a:sym typeface="Maison Neue Bold"/>
              </a:defRPr>
            </a:lvl1pPr>
          </a:lstStyle>
          <a:p>
            <a:pPr/>
            <a:r>
              <a:t>Relugolix/Estradiol/Norethisterone (Norethindrone) Acetate: A Review in Symptomatic Uterine Fibroids</a:t>
            </a:r>
          </a:p>
        </p:txBody>
      </p:sp>
      <p:sp>
        <p:nvSpPr>
          <p:cNvPr id="95" name="Subtitle 2"/>
          <p:cNvSpPr txBox="1"/>
          <p:nvPr>
            <p:ph type="subTitle" sz="quarter" idx="1"/>
          </p:nvPr>
        </p:nvSpPr>
        <p:spPr>
          <a:xfrm>
            <a:off x="1371600" y="2961823"/>
            <a:ext cx="6400800" cy="591005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defRPr i="1" sz="2400">
                <a:latin typeface="Maison Neue Book"/>
                <a:ea typeface="Maison Neue Book"/>
                <a:cs typeface="Maison Neue Book"/>
                <a:sym typeface="Maison Neue Book"/>
              </a:defRPr>
            </a:lvl1pPr>
          </a:lstStyle>
          <a:p>
            <a:pPr/>
            <a:r>
              <a:t>Slide deck</a:t>
            </a:r>
          </a:p>
        </p:txBody>
      </p:sp>
      <p:sp>
        <p:nvSpPr>
          <p:cNvPr id="96" name="Subtitle 2"/>
          <p:cNvSpPr txBox="1"/>
          <p:nvPr/>
        </p:nvSpPr>
        <p:spPr>
          <a:xfrm>
            <a:off x="1417319" y="1798865"/>
            <a:ext cx="6309362" cy="591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algn="ctr">
              <a:spcBef>
                <a:spcPts val="500"/>
              </a:spcBef>
              <a:defRPr sz="2400">
                <a:solidFill>
                  <a:srgbClr val="888888"/>
                </a:solidFill>
                <a:latin typeface="Maison Neue Book"/>
                <a:ea typeface="Maison Neue Book"/>
                <a:cs typeface="Maison Neue Book"/>
                <a:sym typeface="Maison Neue Book"/>
              </a:defRPr>
            </a:lvl1pPr>
          </a:lstStyle>
          <a:p>
            <a:pPr/>
            <a:r>
              <a:t>Yahiya Y. Syed</a:t>
            </a:r>
          </a:p>
        </p:txBody>
      </p:sp>
      <p:pic>
        <p:nvPicPr>
          <p:cNvPr id="97" name="Object 8" descr="Object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0911" y="4117345"/>
            <a:ext cx="2656223" cy="734265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Picture 5" descr="Picture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41926" y="4199351"/>
            <a:ext cx="2613577" cy="7209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Final (0-02-14-07).tif" descr="Final (0-02-14-07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Final (0-02-19-17).tif" descr="Final (0-02-19-17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Final (0-02-45-00).tif" descr="Final (0-02-45-00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Final (0-03-04-02).tif" descr="Final (0-03-04-02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Final (0-03-14-15).tif" descr="Final (0-03-14-15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Final (0-03-29-15).tif" descr="Final (0-03-29-15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inal (0-03-48-09).tif" descr="Final (0-03-48-09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Final (0-04-08-27).tif" descr="Final (0-04-08-27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Final (0-04-20-25).tif" descr="Final (0-04-20-25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Final (0-04-39-20).tif" descr="Final (0-04-39-20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Final (0-00-25-20).tif" descr="Final (0-00-25-20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Final (0-00-38-12).tif" descr="Final (0-00-38-12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Final (0-00-52-11).tif" descr="Final (0-00-52-11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Final (0-01-03-01).tif" descr="Final (0-01-03-01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Final (0-01-20-25).tif" descr="Final (0-01-20-25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Final (0-01-43-22).tif" descr="Final (0-01-43-22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Final (0-01-51-18).tif" descr="Final (0-01-51-18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Final (0-02-06-26).tif" descr="Final (0-02-06-26)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