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4.tif" ContentType="image/tif"/>
  <Override PartName="/ppt/media/image5.tif" ContentType="image/tif"/>
  <Override PartName="/ppt/media/image6.tif" ContentType="image/tif"/>
  <Override PartName="/ppt/media/image7.tif" ContentType="image/tif"/>
  <Override PartName="/ppt/media/image8.tif" ContentType="image/tif"/>
  <Override PartName="/ppt/media/image9.tif" ContentType="image/tif"/>
  <Override PartName="/ppt/media/image10.tif" ContentType="image/tif"/>
  <Override PartName="/ppt/media/image11.tif" ContentType="image/tif"/>
  <Override PartName="/ppt/media/image12.tif" ContentType="image/tif"/>
  <Override PartName="/ppt/media/image13.tif" ContentType="image/tif"/>
  <Override PartName="/ppt/media/image14.tif" ContentType="image/tif"/>
  <Override PartName="/ppt/media/image15.tif" ContentType="image/tif"/>
  <Override PartName="/ppt/media/image16.tif" ContentType="image/tif"/>
  <Override PartName="/ppt/media/image17.tif" ContentType="image/t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39" d="100"/>
          <a:sy n="139" d="100"/>
        </p:scale>
        <p:origin x="192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1597819"/>
            <a:ext cx="7772400" cy="110252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1" cy="1021557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180034"/>
            <a:ext cx="7772401" cy="1125141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4"/>
            <a:ext cx="4040188" cy="47982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45026" y="1151334"/>
            <a:ext cx="4041776" cy="47982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457201" y="204786"/>
            <a:ext cx="3008314" cy="8715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6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half" idx="21"/>
          </p:nvPr>
        </p:nvSpPr>
        <p:spPr>
          <a:xfrm>
            <a:off x="457200" y="1076326"/>
            <a:ext cx="3008315" cy="3518297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1792288" y="459581"/>
            <a:ext cx="5486401" cy="30861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8176" y="4769564"/>
            <a:ext cx="258624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945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517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089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661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233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1"/>
          <p:cNvSpPr txBox="1">
            <a:spLocks noGrp="1"/>
          </p:cNvSpPr>
          <p:nvPr>
            <p:ph type="ctrTitle"/>
          </p:nvPr>
        </p:nvSpPr>
        <p:spPr>
          <a:xfrm>
            <a:off x="488496" y="472962"/>
            <a:ext cx="8167007" cy="1102520"/>
          </a:xfrm>
          <a:prstGeom prst="rect">
            <a:avLst/>
          </a:prstGeom>
        </p:spPr>
        <p:txBody>
          <a:bodyPr/>
          <a:lstStyle>
            <a:lvl1pPr defTabSz="315468">
              <a:defRPr sz="3036" b="1">
                <a:latin typeface="Maison Neue Bold"/>
                <a:ea typeface="Maison Neue Bold"/>
                <a:cs typeface="Maison Neue Bold"/>
                <a:sym typeface="Maison Neue Bold"/>
              </a:defRPr>
            </a:lvl1pPr>
          </a:lstStyle>
          <a:p>
            <a:r>
              <a:t>Clinical value of decitabine monotherapy in patients with acute myeloid leukemia</a:t>
            </a:r>
          </a:p>
        </p:txBody>
      </p:sp>
      <p:sp>
        <p:nvSpPr>
          <p:cNvPr id="95" name="Subtitle 2"/>
          <p:cNvSpPr txBox="1">
            <a:spLocks noGrp="1"/>
          </p:cNvSpPr>
          <p:nvPr>
            <p:ph type="subTitle" sz="quarter" idx="1"/>
          </p:nvPr>
        </p:nvSpPr>
        <p:spPr>
          <a:xfrm>
            <a:off x="1371600" y="2961823"/>
            <a:ext cx="6400800" cy="591005"/>
          </a:xfrm>
          <a:prstGeom prst="rect">
            <a:avLst/>
          </a:prstGeom>
        </p:spPr>
        <p:txBody>
          <a:bodyPr/>
          <a:lstStyle>
            <a:lvl1pPr>
              <a:spcBef>
                <a:spcPts val="500"/>
              </a:spcBef>
              <a:defRPr sz="2400" i="1">
                <a:latin typeface="Maison Neue Book Italic"/>
                <a:ea typeface="Maison Neue Book Italic"/>
                <a:cs typeface="Maison Neue Book Italic"/>
                <a:sym typeface="Maison Neue Book"/>
              </a:defRPr>
            </a:lvl1pPr>
          </a:lstStyle>
          <a:p>
            <a:r>
              <a:t>Slide deck</a:t>
            </a:r>
          </a:p>
        </p:txBody>
      </p:sp>
      <p:sp>
        <p:nvSpPr>
          <p:cNvPr id="96" name="Subtitle 2"/>
          <p:cNvSpPr txBox="1"/>
          <p:nvPr/>
        </p:nvSpPr>
        <p:spPr>
          <a:xfrm>
            <a:off x="1417319" y="1798865"/>
            <a:ext cx="6309362" cy="5910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>
            <a:lvl1pPr algn="ctr" defTabSz="297179">
              <a:spcBef>
                <a:spcPts val="300"/>
              </a:spcBef>
              <a:defRPr sz="1560">
                <a:solidFill>
                  <a:srgbClr val="888888"/>
                </a:solidFill>
                <a:latin typeface="Maison Neue Book Italic"/>
                <a:ea typeface="Maison Neue Book Italic"/>
                <a:cs typeface="Maison Neue Book Italic"/>
                <a:sym typeface="Maison Neue Book"/>
              </a:defRPr>
            </a:lvl1pPr>
          </a:lstStyle>
          <a:p>
            <a:r>
              <a:t>Valeria Santini; Michael Lübbert; Agnieszka Wierzbowska; Gert J. Ossenkoppele</a:t>
            </a:r>
          </a:p>
        </p:txBody>
      </p:sp>
      <p:pic>
        <p:nvPicPr>
          <p:cNvPr id="97" name="Object 8" descr="Object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911" y="4117345"/>
            <a:ext cx="2656223" cy="734265"/>
          </a:xfrm>
          <a:prstGeom prst="rect">
            <a:avLst/>
          </a:prstGeom>
          <a:ln w="12700">
            <a:miter lim="400000"/>
          </a:ln>
        </p:spPr>
      </p:pic>
      <p:pic>
        <p:nvPicPr>
          <p:cNvPr id="98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1926" y="4199351"/>
            <a:ext cx="2613577" cy="7209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Final (0-01-51-29).tif" descr="Final (0-01-51-29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Final (0-02-08-13).tif" descr="Final (0-02-08-13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Final (0-02-17-08).tif" descr="Final (0-02-17-08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Final (0-02-29-19).tif" descr="Final (0-02-29-19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Final (0-02-43-13).tif" descr="Final (0-02-43-13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Final (0-03-00-21).tif" descr="Final (0-03-00-21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Final (0-03-22-16).tif" descr="Final (0-03-22-16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picture containing text, businesscard, screenshot, font&#10;&#10;Description automatically generated">
            <a:extLst>
              <a:ext uri="{FF2B5EF4-FFF2-40B4-BE49-F238E27FC236}">
                <a16:creationId xmlns:a16="http://schemas.microsoft.com/office/drawing/2014/main" id="{55D59F56-8D68-FE36-A8DA-84E13A6C41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/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83006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Final (0-00-24-15).tif" descr="Final (0-00-24-15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Final (0-00-29-19).tif" descr="Final (0-00-29-19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Final (0-00-48-17).tif" descr="Final (0-00-48-17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Final (0-01-01-10).tif" descr="Final (0-01-01-10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Final (0-01-10-18).tif" descr="Final (0-01-10-18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Final (0-01-34-26).tif" descr="Final (0-01-34-26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Final (0-01-44-17).tif" descr="Final (0-01-44-17)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Macintosh PowerPoint</Application>
  <PresentationFormat>On-screen Show (16:9)</PresentationFormat>
  <Paragraphs>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Helvetica</vt:lpstr>
      <vt:lpstr>Maison Neue Bold</vt:lpstr>
      <vt:lpstr>Maison Neue Book Italic</vt:lpstr>
      <vt:lpstr>Office Theme</vt:lpstr>
      <vt:lpstr>Clinical value of decitabine monotherapy in patients with acute myeloid leukemia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Clinical value of decitabine monotherapy in patients with acute myeloid leukemia</dc:title>
  <cp:lastModifiedBy>Stacie Meaux</cp:lastModifiedBy>
  <cp:revision>1</cp:revision>
  <dcterms:modified xsi:type="dcterms:W3CDTF">2023-06-16T15:13:42Z</dcterms:modified>
</cp:coreProperties>
</file>