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39" d="100"/>
          <a:sy n="139" d="100"/>
        </p:scale>
        <p:origin x="176" y="5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8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6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4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6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0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85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7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1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10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1C19-7C8D-7240-A81B-A0B29E5BF3B3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33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8497" y="472962"/>
            <a:ext cx="8167005" cy="1102519"/>
          </a:xfrm>
        </p:spPr>
        <p:txBody>
          <a:bodyPr>
            <a:noAutofit/>
          </a:bodyPr>
          <a:lstStyle/>
          <a:p>
            <a:r>
              <a:rPr lang="en-US" sz="2400" b="1" i="0" dirty="0">
                <a:solidFill>
                  <a:srgbClr val="212121"/>
                </a:solidFill>
                <a:effectLst/>
                <a:latin typeface="Minion Pro" panose="02040503050306020203" pitchFamily="18" charset="0"/>
              </a:rPr>
              <a:t>Assessment and Management of Cognitive Function in Patients with Prostate Cancer Treated with Second-Generation Androgen Receptor Pathway Inhibitors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1823"/>
            <a:ext cx="6400800" cy="591004"/>
          </a:xfrm>
        </p:spPr>
        <p:txBody>
          <a:bodyPr>
            <a:normAutofit/>
          </a:bodyPr>
          <a:lstStyle/>
          <a:p>
            <a:r>
              <a:rPr lang="en-US" sz="2400" i="1" dirty="0">
                <a:latin typeface="Maison Neue Book Italic" panose="020B0504040000000000" pitchFamily="34" charset="0"/>
                <a:cs typeface="Helvetica Neue"/>
              </a:rPr>
              <a:t>Slide deck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1798866"/>
            <a:ext cx="6400800" cy="591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i="0" dirty="0">
                <a:solidFill>
                  <a:srgbClr val="333333"/>
                </a:solidFill>
                <a:effectLst/>
                <a:latin typeface="-apple-system"/>
              </a:rPr>
              <a:t>Jeffrey S. </a:t>
            </a:r>
            <a:r>
              <a:rPr lang="en-US" sz="1400" b="0" i="0" dirty="0" err="1">
                <a:solidFill>
                  <a:srgbClr val="333333"/>
                </a:solidFill>
                <a:effectLst/>
                <a:latin typeface="-apple-system"/>
              </a:rPr>
              <a:t>Wefel</a:t>
            </a:r>
            <a:r>
              <a:rPr lang="en-US" sz="1400" b="0" i="0" dirty="0">
                <a:solidFill>
                  <a:srgbClr val="333333"/>
                </a:solidFill>
                <a:effectLst/>
                <a:latin typeface="-apple-system"/>
              </a:rPr>
              <a:t>; Charles J. Ryan; Julie Van; James Jackson; Alicia K. </a:t>
            </a:r>
            <a:r>
              <a:rPr lang="en-US" sz="1400" b="0" i="0" dirty="0" err="1">
                <a:solidFill>
                  <a:srgbClr val="333333"/>
                </a:solidFill>
                <a:effectLst/>
                <a:latin typeface="-apple-system"/>
              </a:rPr>
              <a:t>Morganse</a:t>
            </a:r>
            <a:endParaRPr lang="en-US" sz="2400" dirty="0">
              <a:solidFill>
                <a:srgbClr val="000000"/>
              </a:solidFill>
              <a:latin typeface="Maison Neue Book Italic" panose="020B0504040000000000" pitchFamily="34" charset="0"/>
              <a:cs typeface="Helvetica Neue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13654"/>
              </p:ext>
            </p:extLst>
          </p:nvPr>
        </p:nvGraphicFramePr>
        <p:xfrm>
          <a:off x="680911" y="4117346"/>
          <a:ext cx="2656223" cy="73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8648535" imgH="2390469" progId="Acrobat.Document.DC">
                  <p:embed/>
                </p:oleObj>
              </mc:Choice>
              <mc:Fallback>
                <p:oleObj name="Acrobat Document" r:id="rId2" imgW="8648535" imgH="239046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0911" y="4117346"/>
                        <a:ext cx="2656223" cy="734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26" y="4199352"/>
            <a:ext cx="2613576" cy="7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66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7E58458D-E6F8-ABB8-0F01-F63F53B768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6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365B609-84F0-9384-D175-8DCC90456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02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B6F8956-B618-563E-45B3-8B38F1143F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19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CACAE56F-1A45-613D-D587-F115EA5A89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B58185F-1241-8E56-5C10-AE18317790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E0DF8C2-9F95-0341-4B76-1617F03D6E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6AEC7BC-B460-D2F2-953F-34DD7284EA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FB9318F-5FF2-3CEB-1E5A-BF62C045FC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F612DC7E-0C4C-8567-DD1F-D13239DF6F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9CB544-3FFC-BCF4-2B02-B25BF1E34A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28BD742-5070-BFC6-61BD-0821FF1EE7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40</Words>
  <Application>Microsoft Macintosh PowerPoint</Application>
  <PresentationFormat>On-screen Show (16:9)</PresentationFormat>
  <Paragraphs>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-apple-system</vt:lpstr>
      <vt:lpstr>Arial</vt:lpstr>
      <vt:lpstr>Calibri</vt:lpstr>
      <vt:lpstr>Maison Neue Book</vt:lpstr>
      <vt:lpstr>Maison Neue Book Italic</vt:lpstr>
      <vt:lpstr>Minion Pro</vt:lpstr>
      <vt:lpstr>Office Theme</vt:lpstr>
      <vt:lpstr>Acrobat Document</vt:lpstr>
      <vt:lpstr>Assessment and Management of Cognitive Function in Patients with Prostate Cancer Treated with Second-Generation Androgen Receptor Pathway Inhibitors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Research Square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Academic Illustrator-SM</dc:creator>
  <cp:lastModifiedBy>Stacie Meaux</cp:lastModifiedBy>
  <cp:revision>13</cp:revision>
  <dcterms:created xsi:type="dcterms:W3CDTF">2016-10-26T13:44:47Z</dcterms:created>
  <dcterms:modified xsi:type="dcterms:W3CDTF">2022-11-04T18:44:17Z</dcterms:modified>
</cp:coreProperties>
</file>