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ti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7" r:id="rId2"/>
    <p:sldId id="26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8" r:id="rId12"/>
    <p:sldId id="269" r:id="rId13"/>
    <p:sldId id="270" r:id="rId14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98" d="100"/>
          <a:sy n="98" d="100"/>
        </p:scale>
        <p:origin x="90" y="468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F31C19-7C8D-7240-A81B-A0B29E5BF3B3}" type="datetimeFigureOut">
              <a:rPr lang="en-US" smtClean="0"/>
              <a:t>7/23/2020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22713C-3226-DA47-8E71-69874C3055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95898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F31C19-7C8D-7240-A81B-A0B29E5BF3B3}" type="datetimeFigureOut">
              <a:rPr lang="en-US" smtClean="0"/>
              <a:t>7/23/2020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22713C-3226-DA47-8E71-69874C3055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01667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F31C19-7C8D-7240-A81B-A0B29E5BF3B3}" type="datetimeFigureOut">
              <a:rPr lang="en-US" smtClean="0"/>
              <a:t>7/23/2020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22713C-3226-DA47-8E71-69874C3055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23495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F31C19-7C8D-7240-A81B-A0B29E5BF3B3}" type="datetimeFigureOut">
              <a:rPr lang="en-US" smtClean="0"/>
              <a:t>7/23/2020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22713C-3226-DA47-8E71-69874C3055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11677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F31C19-7C8D-7240-A81B-A0B29E5BF3B3}" type="datetimeFigureOut">
              <a:rPr lang="en-US" smtClean="0"/>
              <a:t>7/23/2020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22713C-3226-DA47-8E71-69874C3055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4286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F31C19-7C8D-7240-A81B-A0B29E5BF3B3}" type="datetimeFigureOut">
              <a:rPr lang="en-US" smtClean="0"/>
              <a:t>7/23/2020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22713C-3226-DA47-8E71-69874C3055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67678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F31C19-7C8D-7240-A81B-A0B29E5BF3B3}" type="datetimeFigureOut">
              <a:rPr lang="en-US" smtClean="0"/>
              <a:t>7/23/2020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22713C-3226-DA47-8E71-69874C3055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02025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F31C19-7C8D-7240-A81B-A0B29E5BF3B3}" type="datetimeFigureOut">
              <a:rPr lang="en-US" smtClean="0"/>
              <a:t>7/23/2020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22713C-3226-DA47-8E71-69874C3055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99855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F31C19-7C8D-7240-A81B-A0B29E5BF3B3}" type="datetimeFigureOut">
              <a:rPr lang="en-US" smtClean="0"/>
              <a:t>7/23/2020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22713C-3226-DA47-8E71-69874C3055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55790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F31C19-7C8D-7240-A81B-A0B29E5BF3B3}" type="datetimeFigureOut">
              <a:rPr lang="en-US" smtClean="0"/>
              <a:t>7/23/2020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22713C-3226-DA47-8E71-69874C3055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60176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F31C19-7C8D-7240-A81B-A0B29E5BF3B3}" type="datetimeFigureOut">
              <a:rPr lang="en-US" smtClean="0"/>
              <a:t>7/23/2020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22713C-3226-DA47-8E71-69874C3055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33103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F31C19-7C8D-7240-A81B-A0B29E5BF3B3}" type="datetimeFigureOut">
              <a:rPr lang="en-US" smtClean="0"/>
              <a:t>7/23/2020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22713C-3226-DA47-8E71-69874C3055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63356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1.bin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ti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ti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ti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i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ti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ti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ti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t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79379" y="472962"/>
            <a:ext cx="8276123" cy="1102519"/>
          </a:xfrm>
        </p:spPr>
        <p:txBody>
          <a:bodyPr>
            <a:noAutofit/>
          </a:bodyPr>
          <a:lstStyle/>
          <a:p>
            <a:r>
              <a:rPr lang="en-US" sz="3600" b="1" dirty="0"/>
              <a:t>Micronized purified flavonoid fraction in hemorrhoid disease: a systematic review and meta-analysis</a:t>
            </a:r>
            <a:endParaRPr lang="en-US" sz="3600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61823"/>
            <a:ext cx="6400800" cy="591004"/>
          </a:xfrm>
        </p:spPr>
        <p:txBody>
          <a:bodyPr>
            <a:normAutofit/>
          </a:bodyPr>
          <a:lstStyle/>
          <a:p>
            <a:r>
              <a:rPr lang="en-US" sz="2400" i="1" dirty="0" smtClean="0">
                <a:latin typeface="Helvetica Neue"/>
                <a:cs typeface="Helvetica Neue"/>
              </a:rPr>
              <a:t>Slide deck</a:t>
            </a:r>
            <a:endParaRPr lang="en-US" sz="2400" i="1" dirty="0">
              <a:latin typeface="Helvetica Neue"/>
              <a:cs typeface="Helvetica Neue"/>
            </a:endParaRPr>
          </a:p>
        </p:txBody>
      </p:sp>
      <p:pic>
        <p:nvPicPr>
          <p:cNvPr id="4" name="Picture 3" descr="rs_logo_rgb.eps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8142" y="4117346"/>
            <a:ext cx="2484663" cy="798429"/>
          </a:xfrm>
          <a:prstGeom prst="rect">
            <a:avLst/>
          </a:prstGeom>
        </p:spPr>
      </p:pic>
      <p:sp>
        <p:nvSpPr>
          <p:cNvPr id="5" name="Subtitle 2"/>
          <p:cNvSpPr txBox="1">
            <a:spLocks/>
          </p:cNvSpPr>
          <p:nvPr/>
        </p:nvSpPr>
        <p:spPr>
          <a:xfrm>
            <a:off x="1371600" y="1973150"/>
            <a:ext cx="6400800" cy="5910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dirty="0" err="1"/>
              <a:t>Parvez</a:t>
            </a:r>
            <a:r>
              <a:rPr lang="en-US" sz="2400" dirty="0"/>
              <a:t> Sheikh; </a:t>
            </a:r>
            <a:r>
              <a:rPr lang="en-US" sz="2400" dirty="0" err="1"/>
              <a:t>Varut</a:t>
            </a:r>
            <a:r>
              <a:rPr lang="en-US" sz="2400" dirty="0"/>
              <a:t> </a:t>
            </a:r>
            <a:r>
              <a:rPr lang="en-US" sz="2400" dirty="0" err="1"/>
              <a:t>Lohsiriwat</a:t>
            </a:r>
            <a:r>
              <a:rPr lang="en-US" sz="2400" dirty="0"/>
              <a:t>; </a:t>
            </a:r>
            <a:r>
              <a:rPr lang="en-US" sz="2400" dirty="0" err="1"/>
              <a:t>Yury</a:t>
            </a:r>
            <a:r>
              <a:rPr lang="en-US" sz="2400" dirty="0"/>
              <a:t> </a:t>
            </a:r>
            <a:r>
              <a:rPr lang="en-US" sz="2400" dirty="0" err="1"/>
              <a:t>Shelygin</a:t>
            </a:r>
            <a:endParaRPr lang="en-US" sz="2400" dirty="0">
              <a:solidFill>
                <a:srgbClr val="000000"/>
              </a:solidFill>
              <a:latin typeface="Helvetica Neue"/>
              <a:cs typeface="Helvetica Neue"/>
            </a:endParaRPr>
          </a:p>
        </p:txBody>
      </p:sp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3413654"/>
              </p:ext>
            </p:extLst>
          </p:nvPr>
        </p:nvGraphicFramePr>
        <p:xfrm>
          <a:off x="680911" y="4117346"/>
          <a:ext cx="2656223" cy="7342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name="Acrobat Document" r:id="rId4" imgW="8648535" imgH="2390469" progId="Acrobat.Document.DC">
                  <p:embed/>
                </p:oleObj>
              </mc:Choice>
              <mc:Fallback>
                <p:oleObj name="Acrobat Document" r:id="rId4" imgW="8648535" imgH="2390469" progId="Acrobat.Document.DC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80911" y="4117346"/>
                        <a:ext cx="2656223" cy="73426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11266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55403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12766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363638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78991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554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554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554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554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554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5540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55403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55403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77</TotalTime>
  <Words>23</Words>
  <Application>Microsoft Office PowerPoint</Application>
  <PresentationFormat>On-screen Show (16:9)</PresentationFormat>
  <Paragraphs>3</Paragraphs>
  <Slides>13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8" baseType="lpstr">
      <vt:lpstr>Arial</vt:lpstr>
      <vt:lpstr>Calibri</vt:lpstr>
      <vt:lpstr>Helvetica Neue</vt:lpstr>
      <vt:lpstr>Office Theme</vt:lpstr>
      <vt:lpstr>Acrobat Document</vt:lpstr>
      <vt:lpstr>Micronized purified flavonoid fraction in hemorrhoid disease: a systematic review and meta-analysis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Research Square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Academic Illustrator-SM</dc:creator>
  <cp:lastModifiedBy>Stacie Meaux</cp:lastModifiedBy>
  <cp:revision>11</cp:revision>
  <dcterms:created xsi:type="dcterms:W3CDTF">2016-10-26T13:44:47Z</dcterms:created>
  <dcterms:modified xsi:type="dcterms:W3CDTF">2020-07-23T15:27:25Z</dcterms:modified>
</cp:coreProperties>
</file>