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96" y="1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6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7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1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1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1C19-7C8D-7240-A81B-A0B29E5BF3B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497" y="472962"/>
            <a:ext cx="8167005" cy="1102519"/>
          </a:xfrm>
        </p:spPr>
        <p:txBody>
          <a:bodyPr>
            <a:noAutofit/>
          </a:bodyPr>
          <a:lstStyle/>
          <a:p>
            <a:r>
              <a:rPr lang="en-US" sz="2800" b="1" dirty="0" err="1"/>
              <a:t>Idarucizumab</a:t>
            </a:r>
            <a:r>
              <a:rPr lang="en-US" sz="2800" b="1" dirty="0"/>
              <a:t> for Emergency Reversal of Anticoagulant Effects of Dabigatran: Interim Results of a Japanese Post-Marketing Surveillance Study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1823"/>
            <a:ext cx="6400800" cy="591004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latin typeface="Helvetica Neue"/>
                <a:cs typeface="Helvetica Neue"/>
              </a:rPr>
              <a:t>Slide deck</a:t>
            </a:r>
            <a:endParaRPr lang="en-US" sz="2400" i="1" dirty="0">
              <a:latin typeface="Helvetica Neue"/>
              <a:cs typeface="Helvetica Neue"/>
            </a:endParaRPr>
          </a:p>
        </p:txBody>
      </p:sp>
      <p:pic>
        <p:nvPicPr>
          <p:cNvPr id="4" name="Picture 3" descr="rs_logo_rg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142" y="4117346"/>
            <a:ext cx="2484663" cy="798429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371600" y="1798866"/>
            <a:ext cx="6400800" cy="5910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Masahiro </a:t>
            </a:r>
            <a:r>
              <a:rPr lang="en-US" sz="2400" dirty="0" err="1"/>
              <a:t>Yasaka</a:t>
            </a:r>
            <a:r>
              <a:rPr lang="en-US" sz="2400" dirty="0"/>
              <a:t>; Hiroyuki Yokota; </a:t>
            </a:r>
            <a:r>
              <a:rPr lang="en-US" sz="2400" dirty="0" err="1"/>
              <a:t>Michiyasu</a:t>
            </a:r>
            <a:r>
              <a:rPr lang="en-US" sz="2400" dirty="0"/>
              <a:t> Suzuki; </a:t>
            </a:r>
            <a:r>
              <a:rPr lang="en-US" sz="2400" dirty="0" err="1"/>
              <a:t>Hidesaku</a:t>
            </a:r>
            <a:r>
              <a:rPr lang="en-US" sz="2400" dirty="0"/>
              <a:t> </a:t>
            </a:r>
            <a:r>
              <a:rPr lang="en-US" sz="2400" dirty="0" err="1"/>
              <a:t>Asakura</a:t>
            </a:r>
            <a:r>
              <a:rPr lang="en-US" sz="2400" dirty="0"/>
              <a:t>; </a:t>
            </a:r>
            <a:r>
              <a:rPr lang="en-US" sz="2400" dirty="0" err="1"/>
              <a:t>Teiichi</a:t>
            </a:r>
            <a:r>
              <a:rPr lang="en-US" sz="2400" dirty="0"/>
              <a:t> Yamane; </a:t>
            </a:r>
            <a:r>
              <a:rPr lang="en-US" sz="2400" dirty="0" err="1"/>
              <a:t>Yukako</a:t>
            </a:r>
            <a:r>
              <a:rPr lang="en-US" sz="2400" dirty="0"/>
              <a:t> </a:t>
            </a:r>
            <a:r>
              <a:rPr lang="en-US" sz="2400" dirty="0" err="1"/>
              <a:t>Ogi</a:t>
            </a:r>
            <a:r>
              <a:rPr lang="en-US" sz="2400" dirty="0"/>
              <a:t>; Kaori </a:t>
            </a:r>
            <a:r>
              <a:rPr lang="en-US" sz="2400" dirty="0" err="1"/>
              <a:t>Ochiai</a:t>
            </a:r>
            <a:r>
              <a:rPr lang="en-US" sz="2400" dirty="0"/>
              <a:t>; Daisuke Nakayama</a:t>
            </a:r>
            <a:endParaRPr lang="en-US" sz="24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112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887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96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80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293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43</Words>
  <Application>Microsoft Office PowerPoint</Application>
  <PresentationFormat>On-screen Show (16:9)</PresentationFormat>
  <Paragraphs>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Helvetica Neue</vt:lpstr>
      <vt:lpstr>Office Theme</vt:lpstr>
      <vt:lpstr>Idarucizumab for Emergency Reversal of Anticoagulant Effects of Dabigatran: Interim Results of a Japanese Post-Marketing Surveillance Study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Research Square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Academic Illustrator-SM</dc:creator>
  <cp:lastModifiedBy>Stacie Meaux</cp:lastModifiedBy>
  <cp:revision>10</cp:revision>
  <dcterms:created xsi:type="dcterms:W3CDTF">2016-10-26T13:44:47Z</dcterms:created>
  <dcterms:modified xsi:type="dcterms:W3CDTF">2021-07-13T16:02:59Z</dcterms:modified>
</cp:coreProperties>
</file>